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6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724EF-9483-452F-9FFC-1A92D02122DF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37509-F2CB-4776-B29E-5CEB6E2A3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761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7509-F2CB-4776-B29E-5CEB6E2A36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934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7509-F2CB-4776-B29E-5CEB6E2A36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934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8F324-A7BD-45DC-9ABC-0988F82E5549}" type="datetime1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411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1737-5B97-44C4-A170-D99659782982}" type="datetime1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10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4473-421A-4803-8403-E170D6DCC99B}" type="datetime1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6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4BF0-640B-45C7-939B-0E823E50B470}" type="datetime1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931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A726-A9A7-4A10-B4AC-6C05B7169AF7}" type="datetime1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19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C71-AD3C-4D8E-8D25-3803F673C337}" type="datetime1">
              <a:rPr lang="en-US" smtClean="0"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872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DF01-76D8-4CD4-8A62-44389C25F231}" type="datetime1">
              <a:rPr lang="en-US" smtClean="0"/>
              <a:t>11/12/2012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65FB-6389-49EE-A7D4-C17EAC36FDBE}" type="datetime1">
              <a:rPr lang="en-US" smtClean="0"/>
              <a:t>11/12/2012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7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FBA0-E793-41DA-AEFA-E407EE38ED6C}" type="datetime1">
              <a:rPr lang="en-US" smtClean="0"/>
              <a:t>11/12/2012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161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0FC1D-2923-4725-88B5-6DBFA6BA33BE}" type="datetime1">
              <a:rPr lang="en-US" smtClean="0"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796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83CC-CA1B-4947-97DA-F98E1F77585D}" type="datetime1">
              <a:rPr lang="en-US" smtClean="0"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27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EB038-84A8-4BF1-8956-7FE05173EFB5}" type="datetime1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DB529-5423-4AE1-8AA2-8178C5F32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0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A Tribute To Claude Monet 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(1840 – 1926)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By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Aashrit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Cunchala</a:t>
            </a: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8F324-A7BD-45DC-9ABC-0988F82E5549}" type="datetime1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1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401" y="609600"/>
            <a:ext cx="1711799" cy="150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969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88950"/>
          </a:xfrm>
        </p:spPr>
        <p:txBody>
          <a:bodyPr/>
          <a:lstStyle/>
          <a:p>
            <a:pPr algn="ctr"/>
            <a:r>
              <a:rPr lang="en-US" dirty="0" smtClean="0"/>
              <a:t>Early Life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/>
              <a:t>Caricatures</a:t>
            </a:r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0" y="762000"/>
            <a:ext cx="3276600" cy="5364163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Born Nov 14, 1840 in Paris, France.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Second son of Claude </a:t>
            </a:r>
            <a:r>
              <a:rPr lang="en-US" sz="1800" dirty="0" err="1" smtClean="0"/>
              <a:t>Adolphe</a:t>
            </a:r>
            <a:r>
              <a:rPr lang="en-US" sz="1800" dirty="0" smtClean="0"/>
              <a:t> Monet, a grocer and Louise Justine </a:t>
            </a:r>
            <a:r>
              <a:rPr lang="en-US" sz="1800" dirty="0" err="1" smtClean="0"/>
              <a:t>Aubrée</a:t>
            </a:r>
            <a:r>
              <a:rPr lang="en-US" sz="1800" dirty="0" smtClean="0"/>
              <a:t> Monet, a singer.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Birth name : Oscar Claude Monet.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Family moved to Port of Le Havre when he was 5 years old.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Not a model schoolboy , didn’t do well in school.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Liked to go walking on the coast and drawing funny pictures of his teachers.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Quit school when his mom died and made money selling caricatures.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8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8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057A-EFE1-41E8-A8E4-44F7DB87A3ED}" type="datetime1">
              <a:rPr lang="en-US" smtClean="0">
                <a:solidFill>
                  <a:schemeClr val="accent6">
                    <a:lumMod val="75000"/>
                  </a:schemeClr>
                </a:solidFill>
              </a:rPr>
              <a:t>11/12/2012</a:t>
            </a:fld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Claude Monet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>
                <a:solidFill>
                  <a:schemeClr val="accent6">
                    <a:lumMod val="75000"/>
                  </a:schemeClr>
                </a:solidFill>
              </a:rPr>
              <a:t>2</a:t>
            </a:fld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990600"/>
            <a:ext cx="1838325" cy="269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75815"/>
            <a:ext cx="192405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15770"/>
            <a:ext cx="192405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599" y="3915770"/>
            <a:ext cx="1838325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89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 smtClean="0"/>
              <a:t>Mouth of the Seine</a:t>
            </a:r>
            <a:endParaRPr lang="en-US" sz="2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0" y="762000"/>
            <a:ext cx="3276600" cy="5364163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US" sz="1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Eugen</a:t>
            </a:r>
            <a:r>
              <a:rPr lang="en-US" sz="1800" dirty="0"/>
              <a:t>e</a:t>
            </a:r>
            <a:r>
              <a:rPr lang="en-US" sz="1800" dirty="0" smtClean="0"/>
              <a:t> Boudin, got Monet to paint outdoors.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In 1861 Monet reported to the army and served in Algeria.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The light and color impressions in Africa inspired him to be a painter.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He painted pictures of forest of Fontainebleau, charming Argenteuil countryside.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In 1862 he left Le Havre to study art in Paris, France.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Pierre-</a:t>
            </a:r>
            <a:r>
              <a:rPr lang="en-US" sz="1800" dirty="0" err="1" smtClean="0"/>
              <a:t>Auguste</a:t>
            </a:r>
            <a:r>
              <a:rPr lang="en-US" sz="1800" dirty="0" smtClean="0"/>
              <a:t> Renoir, Alfred Sisley, Frederic </a:t>
            </a:r>
            <a:r>
              <a:rPr lang="en-US" sz="1800" dirty="0" err="1" smtClean="0"/>
              <a:t>Bazille</a:t>
            </a:r>
            <a:r>
              <a:rPr lang="en-US" sz="1800" dirty="0" smtClean="0"/>
              <a:t> were some of his friends.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Monet and his friends often painted in the countryside together.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057A-EFE1-41E8-A8E4-44F7DB87A3ED}" type="datetime1">
              <a:rPr lang="en-US" smtClean="0">
                <a:solidFill>
                  <a:schemeClr val="accent6">
                    <a:lumMod val="75000"/>
                  </a:schemeClr>
                </a:solidFill>
              </a:rPr>
              <a:t>11/12/2012</a:t>
            </a:fld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Claude Monet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>
                <a:solidFill>
                  <a:schemeClr val="accent6">
                    <a:lumMod val="75000"/>
                  </a:schemeClr>
                </a:solidFill>
              </a:rPr>
              <a:t>3</a:t>
            </a:fld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65150"/>
          </a:xfrm>
        </p:spPr>
        <p:txBody>
          <a:bodyPr/>
          <a:lstStyle/>
          <a:p>
            <a:pPr algn="ctr"/>
            <a:r>
              <a:rPr lang="en-US" dirty="0" smtClean="0"/>
              <a:t>Painting Outdoors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709613"/>
            <a:ext cx="4572000" cy="264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810000"/>
            <a:ext cx="4572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33800" y="3440668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Magpie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52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88950"/>
          </a:xfrm>
        </p:spPr>
        <p:txBody>
          <a:bodyPr/>
          <a:lstStyle/>
          <a:p>
            <a:pPr algn="ctr"/>
            <a:r>
              <a:rPr lang="en-US" dirty="0" smtClean="0"/>
              <a:t>Marriage and Family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762000"/>
            <a:ext cx="3657600" cy="5562600"/>
          </a:xfrm>
        </p:spPr>
        <p:txBody>
          <a:bodyPr>
            <a:no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Monet used to display his paintings in the Great Salon in Paris.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For the Women in the Garden painting, he used his favorite model Camille Doncieux.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Monet and Camille married  just before the Franco-Prussian war.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They had two children Jean and Michel.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Between 1870-1872 ,he lived in London as well as Zaandam in the Netherlands.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While in the </a:t>
            </a:r>
            <a:r>
              <a:rPr lang="en-US" sz="1600" dirty="0"/>
              <a:t>Netherlands </a:t>
            </a:r>
            <a:r>
              <a:rPr lang="en-US" sz="1600" dirty="0" smtClean="0"/>
              <a:t>, he </a:t>
            </a:r>
            <a:r>
              <a:rPr lang="en-US" sz="1600" dirty="0"/>
              <a:t>made twenty-five </a:t>
            </a:r>
            <a:r>
              <a:rPr lang="en-US" sz="1600" dirty="0" smtClean="0"/>
              <a:t>paintings.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He returned to France in 1871 and lived in Argenteuil from 1871-1878.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It is here that he  painted some of his best works.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Sadly, on September 5 ,1879 , Camille </a:t>
            </a:r>
            <a:r>
              <a:rPr lang="en-US" sz="1600" smtClean="0"/>
              <a:t>Monet </a:t>
            </a:r>
            <a:r>
              <a:rPr lang="en-US" sz="1600" smtClean="0"/>
              <a:t>died of </a:t>
            </a:r>
            <a:r>
              <a:rPr lang="en-US" sz="1600" dirty="0" smtClean="0"/>
              <a:t>tuberculosis. </a:t>
            </a:r>
            <a:endParaRPr lang="en-US" sz="16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0FC1D-2923-4725-88B5-6DBFA6BA33BE}" type="datetime1">
              <a:rPr lang="en-US" smtClean="0"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Claude Monet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4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150056" y="273050"/>
            <a:ext cx="4536743" cy="585311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1600" i="1" dirty="0"/>
              <a:t>Women in a </a:t>
            </a:r>
            <a:r>
              <a:rPr lang="en-US" sz="1600" i="1" dirty="0" smtClean="0"/>
              <a:t>Garden</a:t>
            </a:r>
            <a:r>
              <a:rPr lang="en-US" dirty="0" smtClean="0"/>
              <a:t>																											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838200"/>
            <a:ext cx="41910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038600"/>
            <a:ext cx="4191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150057" y="3733800"/>
            <a:ext cx="44605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i="1" dirty="0"/>
              <a:t>The Woman in the Green Dress,</a:t>
            </a:r>
            <a:r>
              <a:rPr lang="en-US" sz="1400" b="1" dirty="0"/>
              <a:t> Camille </a:t>
            </a:r>
            <a:r>
              <a:rPr lang="en-US" sz="1400" b="1" dirty="0" smtClean="0"/>
              <a:t>Doncieux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3248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1487" y="152400"/>
            <a:ext cx="3008313" cy="336550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Impressionism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7631" y="762000"/>
            <a:ext cx="3657600" cy="5562600"/>
          </a:xfrm>
        </p:spPr>
        <p:txBody>
          <a:bodyPr>
            <a:noAutofit/>
          </a:bodyPr>
          <a:lstStyle/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Impression </a:t>
            </a:r>
            <a:r>
              <a:rPr lang="en-US" sz="1600" dirty="0"/>
              <a:t>,Sunrise depicting a Le Havre port </a:t>
            </a:r>
            <a:r>
              <a:rPr lang="en-US" sz="1600" dirty="0" smtClean="0"/>
              <a:t>landscape </a:t>
            </a:r>
            <a:r>
              <a:rPr lang="en-US" sz="1600" dirty="0"/>
              <a:t>hung in the first Impressionist exhibition in </a:t>
            </a:r>
            <a:r>
              <a:rPr lang="en-US" sz="1600" dirty="0" smtClean="0"/>
              <a:t>1874.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From the painting's title, art critic Louis Leroy coined the term "</a:t>
            </a:r>
            <a:r>
              <a:rPr lang="en-US" sz="1600" dirty="0" smtClean="0"/>
              <a:t>Impressionism”.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After the death of his wife, a </a:t>
            </a:r>
            <a:r>
              <a:rPr lang="en-US" sz="1600" dirty="0"/>
              <a:t>grief-stricken Monet </a:t>
            </a:r>
            <a:r>
              <a:rPr lang="en-US" sz="1600" dirty="0" smtClean="0"/>
              <a:t>began to truly  create </a:t>
            </a:r>
            <a:r>
              <a:rPr lang="en-US" sz="1600" dirty="0"/>
              <a:t>some of his best paintings of the 19th </a:t>
            </a:r>
            <a:r>
              <a:rPr lang="en-US" sz="1600" dirty="0" smtClean="0"/>
              <a:t>century.</a:t>
            </a:r>
            <a:endParaRPr lang="en-US" sz="16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0FC1D-2923-4725-88B5-6DBFA6BA33BE}" type="datetime1">
              <a:rPr lang="en-US" smtClean="0"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Claude Monet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5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150056" y="273050"/>
            <a:ext cx="4536743" cy="585311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	</a:t>
            </a:r>
            <a:r>
              <a:rPr lang="en-US" sz="2000" dirty="0"/>
              <a:t>Impression </a:t>
            </a:r>
            <a:r>
              <a:rPr lang="en-US" sz="2000" dirty="0" smtClean="0"/>
              <a:t>,Sunrise </a:t>
            </a:r>
            <a:r>
              <a:rPr lang="en-US" dirty="0" smtClean="0"/>
              <a:t>																									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573" y="838200"/>
            <a:ext cx="43434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573" y="3886200"/>
            <a:ext cx="43434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450191" y="3613666"/>
            <a:ext cx="10040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 smtClean="0"/>
              <a:t>Bordighera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23" y="838200"/>
            <a:ext cx="36576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94538" y="468868"/>
            <a:ext cx="17296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Poplars</a:t>
            </a:r>
          </a:p>
        </p:txBody>
      </p:sp>
    </p:spTree>
    <p:extLst>
      <p:ext uri="{BB962C8B-B14F-4D97-AF65-F5344CB8AC3E}">
        <p14:creationId xmlns:p14="http://schemas.microsoft.com/office/powerpoint/2010/main" val="232728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33400"/>
            <a:ext cx="3810000" cy="5715000"/>
          </a:xfrm>
        </p:spPr>
        <p:txBody>
          <a:bodyPr>
            <a:no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When Monet was older people finally started to appreciate his paintings.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He settled down in the French town of Giverny , and built a wonderful water garden there.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He spent the last ten years of his life painting scenes of his water garden.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These paintings are among the most beautiful and famous paintings he ever did.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/>
              <a:t>He also painted up and down the banks of the Seine, producing paintings such as </a:t>
            </a:r>
            <a:r>
              <a:rPr lang="en-US" sz="1800" i="1" dirty="0"/>
              <a:t>Break-up of the ice on the </a:t>
            </a:r>
            <a:r>
              <a:rPr lang="en-US" sz="1800" i="1" dirty="0" smtClean="0"/>
              <a:t>Seine.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Monet </a:t>
            </a:r>
            <a:r>
              <a:rPr lang="en-US" sz="1800" dirty="0"/>
              <a:t>died </a:t>
            </a:r>
            <a:r>
              <a:rPr lang="en-US" sz="1800" dirty="0" smtClean="0"/>
              <a:t>on </a:t>
            </a:r>
            <a:r>
              <a:rPr lang="en-US" sz="1800" dirty="0"/>
              <a:t>5 December 1926 at the age of 86 and is buried in the Giverny church </a:t>
            </a:r>
            <a:r>
              <a:rPr lang="en-US" sz="1800" dirty="0" smtClean="0"/>
              <a:t>cemetery.</a:t>
            </a:r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0FC1D-2923-4725-88B5-6DBFA6BA33BE}" type="datetime1">
              <a:rPr lang="en-US" smtClean="0"/>
              <a:t>11/12/2012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Claude Monet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6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267200" y="381000"/>
            <a:ext cx="4419599" cy="57451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	</a:t>
            </a:r>
            <a:r>
              <a:rPr lang="en-US" sz="1600" b="1" dirty="0" err="1"/>
              <a:t>Nympheas</a:t>
            </a:r>
            <a:r>
              <a:rPr lang="en-US" sz="1600" dirty="0" smtClean="0"/>
              <a:t>	</a:t>
            </a:r>
            <a:r>
              <a:rPr lang="en-US" dirty="0" smtClean="0"/>
              <a:t>																						</a:t>
            </a:r>
          </a:p>
          <a:p>
            <a:pPr marL="0" indent="0" algn="ctr">
              <a:buNone/>
            </a:pPr>
            <a:r>
              <a:rPr lang="en-US" sz="1800" b="1" dirty="0" smtClean="0"/>
              <a:t>Water </a:t>
            </a:r>
            <a:r>
              <a:rPr lang="en-US" sz="1800" b="1" dirty="0"/>
              <a:t>Lilies </a:t>
            </a:r>
            <a:r>
              <a:rPr lang="en-US" dirty="0" smtClean="0"/>
              <a:t>	 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3048000" cy="412750"/>
          </a:xfrm>
        </p:spPr>
        <p:txBody>
          <a:bodyPr/>
          <a:lstStyle/>
          <a:p>
            <a:pPr algn="ctr"/>
            <a:r>
              <a:rPr lang="en-US" dirty="0" smtClean="0"/>
              <a:t>Later Life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838200"/>
            <a:ext cx="421289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9" y="3962400"/>
            <a:ext cx="4249287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604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1000" cy="793750"/>
          </a:xfrm>
        </p:spPr>
        <p:txBody>
          <a:bodyPr anchor="ctr" anchorCtr="0"/>
          <a:lstStyle/>
          <a:p>
            <a:pPr algn="ctr"/>
            <a:r>
              <a:rPr lang="en-US" dirty="0" smtClean="0"/>
              <a:t>Fun Facts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66800"/>
            <a:ext cx="8153400" cy="5059363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Some of Monet’s paintings are over forty feet wide !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Monet was able to paint mist and fog and make it look real.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Monet had a large family of eight kids 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In 2004, </a:t>
            </a:r>
            <a:r>
              <a:rPr lang="en-US" sz="2000" i="1" dirty="0"/>
              <a:t>London, the Parliament, Effects of Sun in the Fog </a:t>
            </a:r>
            <a:r>
              <a:rPr lang="en-US" sz="2000" dirty="0" smtClean="0"/>
              <a:t>sold </a:t>
            </a:r>
            <a:r>
              <a:rPr lang="en-US" sz="2000" dirty="0"/>
              <a:t>for US$20.1 million</a:t>
            </a:r>
            <a:r>
              <a:rPr lang="en-US" sz="20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i="1" dirty="0" smtClean="0"/>
              <a:t>The painting Cliffs </a:t>
            </a:r>
            <a:r>
              <a:rPr lang="en-US" sz="2000" i="1" dirty="0"/>
              <a:t>near </a:t>
            </a:r>
            <a:r>
              <a:rPr lang="en-US" sz="2000" i="1" dirty="0" smtClean="0"/>
              <a:t>Dieppe</a:t>
            </a:r>
            <a:r>
              <a:rPr lang="en-US" sz="2000" dirty="0" smtClean="0"/>
              <a:t> </a:t>
            </a:r>
            <a:r>
              <a:rPr lang="en-US" sz="2000" dirty="0"/>
              <a:t>has been stolen on two separate occasions: once in 1998 (in which the museum's curator was convicted of the theft and jailed for five years and two months along with two accomplices) and most recently in August </a:t>
            </a:r>
            <a:r>
              <a:rPr lang="en-US" sz="2000" dirty="0" smtClean="0"/>
              <a:t>2007.It </a:t>
            </a:r>
            <a:r>
              <a:rPr lang="en-US" sz="2000" dirty="0"/>
              <a:t>was recovered in June </a:t>
            </a:r>
            <a:r>
              <a:rPr lang="en-US" sz="2000" dirty="0" smtClean="0"/>
              <a:t>2008.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One of his paintings from the </a:t>
            </a:r>
            <a:r>
              <a:rPr lang="en-US" sz="2000" dirty="0"/>
              <a:t>water lilies </a:t>
            </a:r>
            <a:r>
              <a:rPr lang="en-US" sz="2000" dirty="0" smtClean="0"/>
              <a:t>series, </a:t>
            </a:r>
            <a:r>
              <a:rPr lang="en-US" sz="2000" dirty="0"/>
              <a:t>sold at Christie's </a:t>
            </a:r>
            <a:r>
              <a:rPr lang="en-US" sz="2000" dirty="0" smtClean="0"/>
              <a:t>24 </a:t>
            </a:r>
            <a:r>
              <a:rPr lang="en-US" sz="2000" dirty="0"/>
              <a:t>June 2008 auction in </a:t>
            </a:r>
            <a:r>
              <a:rPr lang="en-US" sz="2000" dirty="0" smtClean="0"/>
              <a:t>London for  $71,892,376.34.</a:t>
            </a:r>
            <a:endParaRPr lang="en-US" sz="20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0FC1D-2923-4725-88B5-6DBFA6BA33BE}" type="datetime1">
              <a:rPr lang="en-US" smtClean="0"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Claude Monet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B529-5423-4AE1-8AA2-8178C5F321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1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641</Words>
  <Application>Microsoft Office PowerPoint</Application>
  <PresentationFormat>On-screen Show (4:3)</PresentationFormat>
  <Paragraphs>93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A Tribute To Claude Monet  (1840 – 1926)</vt:lpstr>
      <vt:lpstr>Early Life</vt:lpstr>
      <vt:lpstr>Painting Outdoors</vt:lpstr>
      <vt:lpstr>Marriage and Family</vt:lpstr>
      <vt:lpstr>Impressionism</vt:lpstr>
      <vt:lpstr>Later Life</vt:lpstr>
      <vt:lpstr>Fun Facts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Tribute To Claude Monet</dc:title>
  <dc:creator>shubhashpa</dc:creator>
  <cp:lastModifiedBy>shubhashpa</cp:lastModifiedBy>
  <cp:revision>52</cp:revision>
  <dcterms:created xsi:type="dcterms:W3CDTF">2012-11-08T22:57:13Z</dcterms:created>
  <dcterms:modified xsi:type="dcterms:W3CDTF">2012-11-12T12:31:21Z</dcterms:modified>
</cp:coreProperties>
</file>